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061F-0A19-4E8B-8942-A288AD7745B6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E932-1FD0-4480-9421-75DF8B838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061F-0A19-4E8B-8942-A288AD7745B6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E932-1FD0-4480-9421-75DF8B838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061F-0A19-4E8B-8942-A288AD7745B6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E932-1FD0-4480-9421-75DF8B838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061F-0A19-4E8B-8942-A288AD7745B6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E932-1FD0-4480-9421-75DF8B838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061F-0A19-4E8B-8942-A288AD7745B6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E932-1FD0-4480-9421-75DF8B838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061F-0A19-4E8B-8942-A288AD7745B6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E932-1FD0-4480-9421-75DF8B838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061F-0A19-4E8B-8942-A288AD7745B6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E932-1FD0-4480-9421-75DF8B838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061F-0A19-4E8B-8942-A288AD7745B6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E932-1FD0-4480-9421-75DF8B838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061F-0A19-4E8B-8942-A288AD7745B6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E932-1FD0-4480-9421-75DF8B838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061F-0A19-4E8B-8942-A288AD7745B6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E932-1FD0-4480-9421-75DF8B838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061F-0A19-4E8B-8942-A288AD7745B6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E932-1FD0-4480-9421-75DF8B838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5061F-0A19-4E8B-8942-A288AD7745B6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CE932-1FD0-4480-9421-75DF8B838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42853"/>
            <a:ext cx="7058020" cy="13573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2018 году на территории города Ржева реализованы 6 объектов в рамках программы поддержки местных инициатив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428736"/>
            <a:ext cx="7286676" cy="5072098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1026" name="Picture 2" descr="C:\Users\Администратор\Desktop\Герб_Ржева_(199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176346" cy="1357322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1397000"/>
          <a:ext cx="7334280" cy="5103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760"/>
                <a:gridCol w="2444760"/>
                <a:gridCol w="2444760"/>
              </a:tblGrid>
              <a:tr h="429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Объект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Подрядчик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Цена по контракту, руб.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Установка 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повысительного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насоса с системой автоматики в подвале дома по ул. 8 Марта, 32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ИП Тихонович М.А.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495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032,00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Обустройство детской площадки по адресу: Тверская область, г. Ржев, ул. 8Марта, 32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ООО «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Оптима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934 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985,11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Обустройство детской площадки по адресу: Тверская область, г. Ржев, ул. 8Марта, 30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ООО «ЗДИСО «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Димар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928 993,60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6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Обустройство детской площадки, расположенной на земельном участке по адресу: Тверская область, г. Ржев, ул. Автодорожная, за домом 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ФКУ  ИК-7 УФСИН России по Тверской области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474 624,00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6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На обустройство детской площадки, расположенной на земельном участке по адресу: Тверская область, город Ржев, п. Нижний Бор, напротив дома 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ФКУ  ИК-7 УФСИН России по Тверской области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571 362,00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Благоустройство территории во дворе дома № 2А по адресу: Тверская область, г. Ржев, Осташковский проезд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ООО «СУ-845»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1 020 052,00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ППМИ 2018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Общая стоимость реализованных объектов в рамках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Программы поддержки местных инициатив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составила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4 425 048,71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рублей, из них средства областного бюджета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1 755 823,66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рублей, средства бюджета города Ржева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2 055 855,95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рублей, средства жителей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477 169,10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рублей и средства, предоставленные по обращениям граждан к депутатам Законодательного Собрания Тверской области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136 200,00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рублей. </a:t>
            </a:r>
            <a:endParaRPr lang="ru-RU" sz="2800" dirty="0"/>
          </a:p>
        </p:txBody>
      </p:sp>
      <p:pic>
        <p:nvPicPr>
          <p:cNvPr id="4" name="Picture 2" descr="C:\Users\Администратор\Desktop\Герб_Ржева_(199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176346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Новая детская площадка, установленная в рамках ППМИ по ул. Автодорожная за домом №4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истратор\Desktop\Герб_Ржева_(199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176346" cy="1357322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Автодорожн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643050"/>
            <a:ext cx="8786874" cy="4770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Новые детские площадки, установленные во дворах домов №30 и №32 по ул. 8 Марта. Основание площадки смонтировано из резиновой плитки для обеспечения безопасности детей во время игры.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истратор\Desktop\Герб_Ржева_(199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176346" cy="1357322"/>
          </a:xfrm>
          <a:prstGeom prst="rect">
            <a:avLst/>
          </a:prstGeom>
          <a:noFill/>
        </p:spPr>
      </p:pic>
      <p:pic>
        <p:nvPicPr>
          <p:cNvPr id="3074" name="Picture 2" descr="C:\Users\Администратор\Desktop\8Марта 3032.jpg"/>
          <p:cNvPicPr>
            <a:picLocks noChangeAspect="1" noChangeArrowheads="1"/>
          </p:cNvPicPr>
          <p:nvPr/>
        </p:nvPicPr>
        <p:blipFill>
          <a:blip r:embed="rId3" cstate="print">
            <a:lum bright="-9000"/>
          </a:blip>
          <a:srcRect/>
          <a:stretch>
            <a:fillRect/>
          </a:stretch>
        </p:blipFill>
        <p:spPr bwMode="auto">
          <a:xfrm>
            <a:off x="428596" y="1857364"/>
            <a:ext cx="4078764" cy="27146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075" name="Picture 3" descr="C:\Users\Администратор\Desktop\8 Марта 30 32 (1).jpg"/>
          <p:cNvPicPr>
            <a:picLocks noChangeAspect="1" noChangeArrowheads="1"/>
          </p:cNvPicPr>
          <p:nvPr/>
        </p:nvPicPr>
        <p:blipFill>
          <a:blip r:embed="rId4" cstate="print">
            <a:lum bright="-2000"/>
          </a:blip>
          <a:srcRect/>
          <a:stretch>
            <a:fillRect/>
          </a:stretch>
        </p:blipFill>
        <p:spPr bwMode="auto">
          <a:xfrm>
            <a:off x="4643438" y="3571876"/>
            <a:ext cx="4071966" cy="27101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дворе дома №30 по улице 8 Марта также установлены спортивные тренажеры.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истратор\Desktop\Герб_Ржева_(199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176346" cy="1357322"/>
          </a:xfrm>
          <a:prstGeom prst="rect">
            <a:avLst/>
          </a:prstGeom>
          <a:noFill/>
        </p:spPr>
      </p:pic>
      <p:pic>
        <p:nvPicPr>
          <p:cNvPr id="4098" name="Picture 2" descr="C:\Users\Администратор\Desktop\8 Марта 30 32(2)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428728" y="1643050"/>
            <a:ext cx="7215238" cy="48021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85729"/>
            <a:ext cx="6700830" cy="10715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Новая детская площадка установлена в поселке Нижний Бор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33528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дминистратор\Desktop\Герб_Ржева_(199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176346" cy="1357322"/>
          </a:xfrm>
          <a:prstGeom prst="rect">
            <a:avLst/>
          </a:prstGeom>
          <a:noFill/>
        </p:spPr>
      </p:pic>
      <p:sp>
        <p:nvSpPr>
          <p:cNvPr id="1026" name="AutoShape 2" descr="https://apf.mail.ru/cgi-bin/readmsg/IMG_20181114_105657.jpg?id=15421824860000000865%3B0%3B2&amp;x-email=den.nekrasov.76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apf.mail.ru/cgi-bin/readmsg/IMG_20181114_105657.jpg?id=15421824860000000865%3B0%3B2&amp;x-email=den.nekrasov.76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Администратор\Desktop\Н.Б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85926"/>
            <a:ext cx="3071816" cy="409575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030" name="Picture 6" descr="C:\Users\Администратор\Desktop\Н Бор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214554"/>
            <a:ext cx="4357718" cy="326828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Благоустройство территории во дворе дома №2а по ул. Осташковский проезд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истратор\Desktop\Герб_Ржева_(199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176346" cy="1357322"/>
          </a:xfrm>
          <a:prstGeom prst="rect">
            <a:avLst/>
          </a:prstGeom>
          <a:noFill/>
        </p:spPr>
      </p:pic>
      <p:pic>
        <p:nvPicPr>
          <p:cNvPr id="19458" name="Picture 2" descr="C:\Users\Администратор\Desktop\Осташковский 2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71612"/>
            <a:ext cx="3286148" cy="438153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pic>
        <p:nvPicPr>
          <p:cNvPr id="19459" name="Picture 3" descr="C:\Users\Администратор\Desktop\Осташковский 2а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571612"/>
            <a:ext cx="3268288" cy="435771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доме №32 на линии водоснабжения установлен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повысительный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насос с автоматикой и ультрафиолетовой системой обеззараживания воды.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истратор\Desktop\Герб_Ржева_(199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176346" cy="1357322"/>
          </a:xfrm>
          <a:prstGeom prst="rect">
            <a:avLst/>
          </a:prstGeom>
          <a:noFill/>
        </p:spPr>
      </p:pic>
      <p:pic>
        <p:nvPicPr>
          <p:cNvPr id="20482" name="Picture 2" descr="C:\Users\Администратор\Downloads\IMG_20181114_114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2625329" cy="35004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0483" name="Picture 3" descr="C:\Users\Администратор\Downloads\IMG_20181114_114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928935"/>
            <a:ext cx="2732503" cy="3643338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  <p:pic>
        <p:nvPicPr>
          <p:cNvPr id="20484" name="Picture 4" descr="C:\Users\Администратор\Downloads\IMG_20181114_1141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643026"/>
            <a:ext cx="2857520" cy="381002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3440114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343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 2018 году на территории города Ржева реализованы 6 объектов в рамках программы поддержки местных инициатив</vt:lpstr>
      <vt:lpstr>ППМИ 2018</vt:lpstr>
      <vt:lpstr>Новая детская площадка, установленная в рамках ППМИ по ул. Автодорожная за домом №4</vt:lpstr>
      <vt:lpstr>Новые детские площадки, установленные во дворах домов №30 и №32 по ул. 8 Марта. Основание площадки смонтировано из резиновой плитки для обеспечения безопасности детей во время игры.</vt:lpstr>
      <vt:lpstr>Во дворе дома №30 по улице 8 Марта также установлены спортивные тренажеры.</vt:lpstr>
      <vt:lpstr>Новая детская площадка установлена в поселке Нижний Бор</vt:lpstr>
      <vt:lpstr>Благоустройство территории во дворе дома №2а по ул. Осташковский проезд</vt:lpstr>
      <vt:lpstr>В доме №32 на линии водоснабжения установлен повысительный насос с автоматикой и ультрафиолетовой системой обеззараживания воды. 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2018 году на территории города Ржева реализованы 6 объектов в рамках программы поддержки местных инициатив</dc:title>
  <dc:creator>DNA7 X86</dc:creator>
  <cp:lastModifiedBy>DNA7 X86</cp:lastModifiedBy>
  <cp:revision>36</cp:revision>
  <dcterms:created xsi:type="dcterms:W3CDTF">2018-11-13T09:30:12Z</dcterms:created>
  <dcterms:modified xsi:type="dcterms:W3CDTF">2018-11-14T09:22:10Z</dcterms:modified>
</cp:coreProperties>
</file>